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35" r:id="rId5"/>
    <p:sldId id="339" r:id="rId6"/>
    <p:sldId id="336" r:id="rId7"/>
    <p:sldId id="344" r:id="rId8"/>
    <p:sldId id="345" r:id="rId9"/>
    <p:sldId id="348" r:id="rId10"/>
    <p:sldId id="352" r:id="rId11"/>
    <p:sldId id="354" r:id="rId12"/>
    <p:sldId id="355" r:id="rId13"/>
    <p:sldId id="356" r:id="rId14"/>
    <p:sldId id="353" r:id="rId15"/>
    <p:sldId id="351" r:id="rId16"/>
    <p:sldId id="347" r:id="rId17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e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A4E7A7-BFDF-4CDC-9EBF-BA7D6798E79C}" v="51" dt="2025-05-14T10:26:04.582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94" autoAdjust="0"/>
  </p:normalViewPr>
  <p:slideViewPr>
    <p:cSldViewPr snapToGrid="0">
      <p:cViewPr>
        <p:scale>
          <a:sx n="85" d="100"/>
          <a:sy n="85" d="100"/>
        </p:scale>
        <p:origin x="590" y="-202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9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e Sirica" userId="b39a4089f5ad7d25" providerId="LiveId" clId="{82A4E7A7-BFDF-4CDC-9EBF-BA7D6798E79C}"/>
    <pc:docChg chg="undo redo custSel addSld delSld modSld sldOrd">
      <pc:chgData name="Simone Sirica" userId="b39a4089f5ad7d25" providerId="LiveId" clId="{82A4E7A7-BFDF-4CDC-9EBF-BA7D6798E79C}" dt="2025-05-14T10:27:17.439" v="5174"/>
      <pc:docMkLst>
        <pc:docMk/>
      </pc:docMkLst>
      <pc:sldChg chg="addSp delSp modSp mod">
        <pc:chgData name="Simone Sirica" userId="b39a4089f5ad7d25" providerId="LiveId" clId="{82A4E7A7-BFDF-4CDC-9EBF-BA7D6798E79C}" dt="2025-05-13T18:15:20.995" v="218" actId="790"/>
        <pc:sldMkLst>
          <pc:docMk/>
          <pc:sldMk cId="954410245" sldId="335"/>
        </pc:sldMkLst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954410245" sldId="335"/>
            <ac:spMk id="3" creationId="{2BE0BCE3-7A85-71CE-E027-A8E454AF1454}"/>
          </ac:spMkLst>
        </pc:spChg>
        <pc:spChg chg="add del">
          <ac:chgData name="Simone Sirica" userId="b39a4089f5ad7d25" providerId="LiveId" clId="{82A4E7A7-BFDF-4CDC-9EBF-BA7D6798E79C}" dt="2025-05-13T18:14:00.615" v="202" actId="22"/>
          <ac:spMkLst>
            <pc:docMk/>
            <pc:sldMk cId="954410245" sldId="335"/>
            <ac:spMk id="4" creationId="{AEA24617-3438-551B-12F7-AB837B6D019B}"/>
          </ac:spMkLst>
        </pc:spChg>
        <pc:spChg chg="add mod">
          <ac:chgData name="Simone Sirica" userId="b39a4089f5ad7d25" providerId="LiveId" clId="{82A4E7A7-BFDF-4CDC-9EBF-BA7D6798E79C}" dt="2025-05-13T18:15:20.995" v="218" actId="790"/>
          <ac:spMkLst>
            <pc:docMk/>
            <pc:sldMk cId="954410245" sldId="335"/>
            <ac:spMk id="5" creationId="{7E01E1CF-A212-4460-7A15-BAFDC91CAF37}"/>
          </ac:spMkLst>
        </pc:spChg>
      </pc:sldChg>
      <pc:sldChg chg="modSp add del mod ord">
        <pc:chgData name="Simone Sirica" userId="b39a4089f5ad7d25" providerId="LiveId" clId="{82A4E7A7-BFDF-4CDC-9EBF-BA7D6798E79C}" dt="2025-05-13T18:52:31.175" v="2803"/>
        <pc:sldMkLst>
          <pc:docMk/>
          <pc:sldMk cId="582749365" sldId="336"/>
        </pc:sldMkLst>
        <pc:spChg chg="mod">
          <ac:chgData name="Simone Sirica" userId="b39a4089f5ad7d25" providerId="LiveId" clId="{82A4E7A7-BFDF-4CDC-9EBF-BA7D6798E79C}" dt="2025-05-13T18:17:46.935" v="301" actId="20577"/>
          <ac:spMkLst>
            <pc:docMk/>
            <pc:sldMk cId="582749365" sldId="336"/>
            <ac:spMk id="2" creationId="{08F0870A-EBCD-13FC-D1A2-49C555C48170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582749365" sldId="336"/>
            <ac:spMk id="3" creationId="{089920E1-1F47-D3FB-B5CD-7110B3795525}"/>
          </ac:spMkLst>
        </pc:spChg>
        <pc:spChg chg="mod">
          <ac:chgData name="Simone Sirica" userId="b39a4089f5ad7d25" providerId="LiveId" clId="{82A4E7A7-BFDF-4CDC-9EBF-BA7D6798E79C}" dt="2025-05-13T18:19:29.104" v="369" actId="20577"/>
          <ac:spMkLst>
            <pc:docMk/>
            <pc:sldMk cId="582749365" sldId="336"/>
            <ac:spMk id="7" creationId="{70B4EC43-20C2-1DA5-646B-B8D26CF7D003}"/>
          </ac:spMkLst>
        </pc:spChg>
      </pc:sldChg>
      <pc:sldChg chg="modSp del mod ord">
        <pc:chgData name="Simone Sirica" userId="b39a4089f5ad7d25" providerId="LiveId" clId="{82A4E7A7-BFDF-4CDC-9EBF-BA7D6798E79C}" dt="2025-05-13T18:53:03.803" v="2804" actId="2696"/>
        <pc:sldMkLst>
          <pc:docMk/>
          <pc:sldMk cId="3786907341" sldId="337"/>
        </pc:sldMkLst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3786907341" sldId="337"/>
            <ac:spMk id="2" creationId="{EA5BA0C7-4B10-03D7-2211-750D1F9E5A8A}"/>
          </ac:spMkLst>
        </pc:spChg>
      </pc:sldChg>
      <pc:sldChg chg="modSp del mod">
        <pc:chgData name="Simone Sirica" userId="b39a4089f5ad7d25" providerId="LiveId" clId="{82A4E7A7-BFDF-4CDC-9EBF-BA7D6798E79C}" dt="2025-05-13T18:53:03.803" v="2804" actId="2696"/>
        <pc:sldMkLst>
          <pc:docMk/>
          <pc:sldMk cId="3590816519" sldId="338"/>
        </pc:sldMkLst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3590816519" sldId="338"/>
            <ac:spMk id="2" creationId="{94C9DDD8-3394-6FB2-960C-451DEBD7F640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3590816519" sldId="338"/>
            <ac:spMk id="4" creationId="{51D6AA66-EC20-FCAE-04B0-6BEB18463C2D}"/>
          </ac:spMkLst>
        </pc:spChg>
      </pc:sldChg>
      <pc:sldChg chg="modSp mod ord">
        <pc:chgData name="Simone Sirica" userId="b39a4089f5ad7d25" providerId="LiveId" clId="{82A4E7A7-BFDF-4CDC-9EBF-BA7D6798E79C}" dt="2025-05-13T18:32:08.876" v="1524" actId="20577"/>
        <pc:sldMkLst>
          <pc:docMk/>
          <pc:sldMk cId="2099008355" sldId="339"/>
        </pc:sldMkLst>
        <pc:spChg chg="mod">
          <ac:chgData name="Simone Sirica" userId="b39a4089f5ad7d25" providerId="LiveId" clId="{82A4E7A7-BFDF-4CDC-9EBF-BA7D6798E79C}" dt="2025-05-13T18:16:19.076" v="252" actId="20577"/>
          <ac:spMkLst>
            <pc:docMk/>
            <pc:sldMk cId="2099008355" sldId="339"/>
            <ac:spMk id="2" creationId="{C05D45BD-5B25-B32E-F712-18F18E7168E7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2099008355" sldId="339"/>
            <ac:spMk id="3" creationId="{95D7C9F2-EB2A-D57B-0D06-69B87C19A3A9}"/>
          </ac:spMkLst>
        </pc:spChg>
        <pc:spChg chg="mod">
          <ac:chgData name="Simone Sirica" userId="b39a4089f5ad7d25" providerId="LiveId" clId="{82A4E7A7-BFDF-4CDC-9EBF-BA7D6798E79C}" dt="2025-05-13T18:32:08.876" v="1524" actId="20577"/>
          <ac:spMkLst>
            <pc:docMk/>
            <pc:sldMk cId="2099008355" sldId="339"/>
            <ac:spMk id="4" creationId="{B931AA74-1B85-8980-9816-4DAB721C1BE4}"/>
          </ac:spMkLst>
        </pc:spChg>
      </pc:sldChg>
      <pc:sldChg chg="delSp modSp del mod ord">
        <pc:chgData name="Simone Sirica" userId="b39a4089f5ad7d25" providerId="LiveId" clId="{82A4E7A7-BFDF-4CDC-9EBF-BA7D6798E79C}" dt="2025-05-13T19:21:20.136" v="4499" actId="2696"/>
        <pc:sldMkLst>
          <pc:docMk/>
          <pc:sldMk cId="4043390973" sldId="340"/>
        </pc:sldMkLst>
        <pc:spChg chg="mod">
          <ac:chgData name="Simone Sirica" userId="b39a4089f5ad7d25" providerId="LiveId" clId="{82A4E7A7-BFDF-4CDC-9EBF-BA7D6798E79C}" dt="2025-05-13T19:07:45.160" v="3978" actId="1076"/>
          <ac:spMkLst>
            <pc:docMk/>
            <pc:sldMk cId="4043390973" sldId="340"/>
            <ac:spMk id="2" creationId="{66FBF9F0-B02C-F479-3755-F41439C1E147}"/>
          </ac:spMkLst>
        </pc:spChg>
        <pc:spChg chg="del mod">
          <ac:chgData name="Simone Sirica" userId="b39a4089f5ad7d25" providerId="LiveId" clId="{82A4E7A7-BFDF-4CDC-9EBF-BA7D6798E79C}" dt="2025-05-13T19:07:20.579" v="3949" actId="478"/>
          <ac:spMkLst>
            <pc:docMk/>
            <pc:sldMk cId="4043390973" sldId="340"/>
            <ac:spMk id="5" creationId="{CE3C8A46-D49C-FB70-9062-B672F2F7FB49}"/>
          </ac:spMkLst>
        </pc:spChg>
      </pc:sldChg>
      <pc:sldChg chg="modSp add del mod">
        <pc:chgData name="Simone Sirica" userId="b39a4089f5ad7d25" providerId="LiveId" clId="{82A4E7A7-BFDF-4CDC-9EBF-BA7D6798E79C}" dt="2025-05-13T18:55:48.297" v="2837" actId="2696"/>
        <pc:sldMkLst>
          <pc:docMk/>
          <pc:sldMk cId="1041471105" sldId="341"/>
        </pc:sldMkLst>
        <pc:spChg chg="mod">
          <ac:chgData name="Simone Sirica" userId="b39a4089f5ad7d25" providerId="LiveId" clId="{82A4E7A7-BFDF-4CDC-9EBF-BA7D6798E79C}" dt="2025-05-13T18:43:43.065" v="1809" actId="20577"/>
          <ac:spMkLst>
            <pc:docMk/>
            <pc:sldMk cId="1041471105" sldId="341"/>
            <ac:spMk id="2" creationId="{F53F4228-0DC4-4119-B9C7-6C936C41E980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1041471105" sldId="341"/>
            <ac:spMk id="3" creationId="{714ECC30-C8C7-7D87-4D74-AECB825055F7}"/>
          </ac:spMkLst>
        </pc:spChg>
        <pc:spChg chg="mod">
          <ac:chgData name="Simone Sirica" userId="b39a4089f5ad7d25" providerId="LiveId" clId="{82A4E7A7-BFDF-4CDC-9EBF-BA7D6798E79C}" dt="2025-05-13T18:51:53.197" v="2801" actId="20577"/>
          <ac:spMkLst>
            <pc:docMk/>
            <pc:sldMk cId="1041471105" sldId="341"/>
            <ac:spMk id="4" creationId="{7658EE59-4D4C-0681-0DD3-18233C3F94A9}"/>
          </ac:spMkLst>
        </pc:spChg>
        <pc:spChg chg="mod">
          <ac:chgData name="Simone Sirica" userId="b39a4089f5ad7d25" providerId="LiveId" clId="{82A4E7A7-BFDF-4CDC-9EBF-BA7D6798E79C}" dt="2025-05-13T18:51:50.942" v="2799" actId="20577"/>
          <ac:spMkLst>
            <pc:docMk/>
            <pc:sldMk cId="1041471105" sldId="341"/>
            <ac:spMk id="5" creationId="{8E5B1204-B9F7-0D66-EBAA-9265C1E35527}"/>
          </ac:spMkLst>
        </pc:spChg>
      </pc:sldChg>
      <pc:sldChg chg="modSp del mod">
        <pc:chgData name="Simone Sirica" userId="b39a4089f5ad7d25" providerId="LiveId" clId="{82A4E7A7-BFDF-4CDC-9EBF-BA7D6798E79C}" dt="2025-05-13T18:53:27.011" v="2808" actId="2696"/>
        <pc:sldMkLst>
          <pc:docMk/>
          <pc:sldMk cId="812209034" sldId="342"/>
        </pc:sldMkLst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812209034" sldId="342"/>
            <ac:spMk id="3" creationId="{B02207A1-A505-3185-A282-927E9F6F0E61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812209034" sldId="342"/>
            <ac:spMk id="4" creationId="{8D97CD95-A6D1-C7C3-F7D9-C0AB6438B279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812209034" sldId="342"/>
            <ac:spMk id="8" creationId="{03CA8C54-30A3-3553-626E-52909A83C86B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812209034" sldId="342"/>
            <ac:spMk id="9" creationId="{57454D1F-D2CD-3356-639E-75B37DE30F1F}"/>
          </ac:spMkLst>
        </pc:spChg>
      </pc:sldChg>
      <pc:sldChg chg="modSp del mod">
        <pc:chgData name="Simone Sirica" userId="b39a4089f5ad7d25" providerId="LiveId" clId="{82A4E7A7-BFDF-4CDC-9EBF-BA7D6798E79C}" dt="2025-05-13T18:53:22.635" v="2807" actId="2696"/>
        <pc:sldMkLst>
          <pc:docMk/>
          <pc:sldMk cId="3813948168" sldId="343"/>
        </pc:sldMkLst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3813948168" sldId="343"/>
            <ac:spMk id="2" creationId="{CD3F54E4-9956-0B33-D845-8F2AAC5EBC56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3813948168" sldId="343"/>
            <ac:spMk id="4" creationId="{94D20DBB-F3DD-CE0A-DCE1-63F191C0CC47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3813948168" sldId="343"/>
            <ac:spMk id="5" creationId="{141392FF-67AF-70B5-1C3C-58D39BDFD8BE}"/>
          </ac:spMkLst>
        </pc:spChg>
      </pc:sldChg>
      <pc:sldChg chg="modSp mod ord">
        <pc:chgData name="Simone Sirica" userId="b39a4089f5ad7d25" providerId="LiveId" clId="{82A4E7A7-BFDF-4CDC-9EBF-BA7D6798E79C}" dt="2025-05-13T18:41:51.344" v="1787" actId="1076"/>
        <pc:sldMkLst>
          <pc:docMk/>
          <pc:sldMk cId="3119264358" sldId="344"/>
        </pc:sldMkLst>
        <pc:spChg chg="mod">
          <ac:chgData name="Simone Sirica" userId="b39a4089f5ad7d25" providerId="LiveId" clId="{82A4E7A7-BFDF-4CDC-9EBF-BA7D6798E79C}" dt="2025-05-13T18:27:41.260" v="1246" actId="20577"/>
          <ac:spMkLst>
            <pc:docMk/>
            <pc:sldMk cId="3119264358" sldId="344"/>
            <ac:spMk id="2" creationId="{BAFB573E-D6D3-B0CD-C07C-459CD26AF0D2}"/>
          </ac:spMkLst>
        </pc:spChg>
        <pc:spChg chg="mod">
          <ac:chgData name="Simone Sirica" userId="b39a4089f5ad7d25" providerId="LiveId" clId="{82A4E7A7-BFDF-4CDC-9EBF-BA7D6798E79C}" dt="2025-05-13T18:41:27.640" v="1779" actId="1076"/>
          <ac:spMkLst>
            <pc:docMk/>
            <pc:sldMk cId="3119264358" sldId="344"/>
            <ac:spMk id="3" creationId="{681FD557-D53B-0844-8823-CB23872487AF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3119264358" sldId="344"/>
            <ac:spMk id="4" creationId="{27842E34-541A-0DF0-0999-C86F392588EB}"/>
          </ac:spMkLst>
        </pc:spChg>
        <pc:graphicFrameChg chg="mod modGraphic">
          <ac:chgData name="Simone Sirica" userId="b39a4089f5ad7d25" providerId="LiveId" clId="{82A4E7A7-BFDF-4CDC-9EBF-BA7D6798E79C}" dt="2025-05-13T18:41:51.344" v="1787" actId="1076"/>
          <ac:graphicFrameMkLst>
            <pc:docMk/>
            <pc:sldMk cId="3119264358" sldId="344"/>
            <ac:graphicFrameMk id="6" creationId="{0F79245D-314F-2B78-AB57-5196A89AD1B0}"/>
          </ac:graphicFrameMkLst>
        </pc:graphicFrameChg>
      </pc:sldChg>
      <pc:sldChg chg="addSp delSp modSp mod ord">
        <pc:chgData name="Simone Sirica" userId="b39a4089f5ad7d25" providerId="LiveId" clId="{82A4E7A7-BFDF-4CDC-9EBF-BA7D6798E79C}" dt="2025-05-13T18:57:16.474" v="2866" actId="20577"/>
        <pc:sldMkLst>
          <pc:docMk/>
          <pc:sldMk cId="1684465119" sldId="345"/>
        </pc:sldMkLst>
        <pc:spChg chg="mod">
          <ac:chgData name="Simone Sirica" userId="b39a4089f5ad7d25" providerId="LiveId" clId="{82A4E7A7-BFDF-4CDC-9EBF-BA7D6798E79C}" dt="2025-05-13T18:55:41.870" v="2834"/>
          <ac:spMkLst>
            <pc:docMk/>
            <pc:sldMk cId="1684465119" sldId="345"/>
            <ac:spMk id="2" creationId="{A28186A1-11A8-21B1-B6A0-AA1A1DAA5A9A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1684465119" sldId="345"/>
            <ac:spMk id="3" creationId="{C5430536-D522-9F5E-B2C4-24F7C757082B}"/>
          </ac:spMkLst>
        </pc:spChg>
        <pc:spChg chg="mod">
          <ac:chgData name="Simone Sirica" userId="b39a4089f5ad7d25" providerId="LiveId" clId="{82A4E7A7-BFDF-4CDC-9EBF-BA7D6798E79C}" dt="2025-05-13T18:57:16.474" v="2866" actId="20577"/>
          <ac:spMkLst>
            <pc:docMk/>
            <pc:sldMk cId="1684465119" sldId="345"/>
            <ac:spMk id="5" creationId="{2726E51D-0E5E-98CC-19AE-F6AC7B00BF2E}"/>
          </ac:spMkLst>
        </pc:spChg>
        <pc:spChg chg="add del mod">
          <ac:chgData name="Simone Sirica" userId="b39a4089f5ad7d25" providerId="LiveId" clId="{82A4E7A7-BFDF-4CDC-9EBF-BA7D6798E79C}" dt="2025-05-13T18:57:15.245" v="2863" actId="478"/>
          <ac:spMkLst>
            <pc:docMk/>
            <pc:sldMk cId="1684465119" sldId="345"/>
            <ac:spMk id="6" creationId="{662DDEE3-9162-D5D9-D461-DFF330E94CF7}"/>
          </ac:spMkLst>
        </pc:spChg>
        <pc:spChg chg="add del mod">
          <ac:chgData name="Simone Sirica" userId="b39a4089f5ad7d25" providerId="LiveId" clId="{82A4E7A7-BFDF-4CDC-9EBF-BA7D6798E79C}" dt="2025-05-13T18:57:15.245" v="2863" actId="478"/>
          <ac:spMkLst>
            <pc:docMk/>
            <pc:sldMk cId="1684465119" sldId="345"/>
            <ac:spMk id="13" creationId="{A36326E3-7418-ADEF-0CFC-09C0C60DE169}"/>
          </ac:spMkLst>
        </pc:spChg>
      </pc:sldChg>
      <pc:sldChg chg="modSp del mod ord">
        <pc:chgData name="Simone Sirica" userId="b39a4089f5ad7d25" providerId="LiveId" clId="{82A4E7A7-BFDF-4CDC-9EBF-BA7D6798E79C}" dt="2025-05-13T19:16:37.588" v="4303" actId="2696"/>
        <pc:sldMkLst>
          <pc:docMk/>
          <pc:sldMk cId="2981044871" sldId="346"/>
        </pc:sldMkLst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2981044871" sldId="346"/>
            <ac:spMk id="2" creationId="{31A9C5DD-6B55-DF45-4C6B-6B767B71B1F8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2981044871" sldId="346"/>
            <ac:spMk id="3" creationId="{C849FABB-E5A7-5275-61DB-17B427E9CEDB}"/>
          </ac:spMkLst>
        </pc:spChg>
        <pc:graphicFrameChg chg="modGraphic">
          <ac:chgData name="Simone Sirica" userId="b39a4089f5ad7d25" providerId="LiveId" clId="{82A4E7A7-BFDF-4CDC-9EBF-BA7D6798E79C}" dt="2025-05-13T18:15:20.995" v="218" actId="790"/>
          <ac:graphicFrameMkLst>
            <pc:docMk/>
            <pc:sldMk cId="2981044871" sldId="346"/>
            <ac:graphicFrameMk id="5" creationId="{C2599C7C-299A-2029-2887-5047F4D4A16F}"/>
          </ac:graphicFrameMkLst>
        </pc:graphicFrameChg>
      </pc:sldChg>
      <pc:sldChg chg="modSp mod">
        <pc:chgData name="Simone Sirica" userId="b39a4089f5ad7d25" providerId="LiveId" clId="{82A4E7A7-BFDF-4CDC-9EBF-BA7D6798E79C}" dt="2025-05-14T08:55:23.084" v="4909" actId="20577"/>
        <pc:sldMkLst>
          <pc:docMk/>
          <pc:sldMk cId="3493061142" sldId="347"/>
        </pc:sldMkLst>
        <pc:spChg chg="mod">
          <ac:chgData name="Simone Sirica" userId="b39a4089f5ad7d25" providerId="LiveId" clId="{82A4E7A7-BFDF-4CDC-9EBF-BA7D6798E79C}" dt="2025-05-14T08:55:23.084" v="4909" actId="20577"/>
          <ac:spMkLst>
            <pc:docMk/>
            <pc:sldMk cId="3493061142" sldId="347"/>
            <ac:spMk id="2" creationId="{EF7E8D25-D403-2E2B-50DA-B21A0500AB0E}"/>
          </ac:spMkLst>
        </pc:spChg>
        <pc:spChg chg="mod">
          <ac:chgData name="Simone Sirica" userId="b39a4089f5ad7d25" providerId="LiveId" clId="{82A4E7A7-BFDF-4CDC-9EBF-BA7D6798E79C}" dt="2025-05-13T18:15:20.995" v="218" actId="790"/>
          <ac:spMkLst>
            <pc:docMk/>
            <pc:sldMk cId="3493061142" sldId="347"/>
            <ac:spMk id="3" creationId="{1EC6DB3D-3AE2-9478-3245-FE2F98B96EC7}"/>
          </ac:spMkLst>
        </pc:spChg>
      </pc:sldChg>
      <pc:sldChg chg="modSp add mod ord">
        <pc:chgData name="Simone Sirica" userId="b39a4089f5ad7d25" providerId="LiveId" clId="{82A4E7A7-BFDF-4CDC-9EBF-BA7D6798E79C}" dt="2025-05-13T19:02:53.108" v="3613" actId="20577"/>
        <pc:sldMkLst>
          <pc:docMk/>
          <pc:sldMk cId="345119330" sldId="348"/>
        </pc:sldMkLst>
        <pc:spChg chg="mod">
          <ac:chgData name="Simone Sirica" userId="b39a4089f5ad7d25" providerId="LiveId" clId="{82A4E7A7-BFDF-4CDC-9EBF-BA7D6798E79C}" dt="2025-05-13T18:58:28.400" v="2907" actId="20577"/>
          <ac:spMkLst>
            <pc:docMk/>
            <pc:sldMk cId="345119330" sldId="348"/>
            <ac:spMk id="2" creationId="{3466669B-D802-8C41-EA31-190B0A309E37}"/>
          </ac:spMkLst>
        </pc:spChg>
        <pc:spChg chg="mod">
          <ac:chgData name="Simone Sirica" userId="b39a4089f5ad7d25" providerId="LiveId" clId="{82A4E7A7-BFDF-4CDC-9EBF-BA7D6798E79C}" dt="2025-05-13T19:02:53.108" v="3613" actId="20577"/>
          <ac:spMkLst>
            <pc:docMk/>
            <pc:sldMk cId="345119330" sldId="348"/>
            <ac:spMk id="4" creationId="{44983D62-1272-6F79-998C-DFDF7B0D6903}"/>
          </ac:spMkLst>
        </pc:spChg>
      </pc:sldChg>
      <pc:sldChg chg="modSp add del mod">
        <pc:chgData name="Simone Sirica" userId="b39a4089f5ad7d25" providerId="LiveId" clId="{82A4E7A7-BFDF-4CDC-9EBF-BA7D6798E79C}" dt="2025-05-13T19:09:48.070" v="4008" actId="2696"/>
        <pc:sldMkLst>
          <pc:docMk/>
          <pc:sldMk cId="158924145" sldId="349"/>
        </pc:sldMkLst>
        <pc:spChg chg="mod">
          <ac:chgData name="Simone Sirica" userId="b39a4089f5ad7d25" providerId="LiveId" clId="{82A4E7A7-BFDF-4CDC-9EBF-BA7D6798E79C}" dt="2025-05-13T19:06:59.472" v="3944" actId="113"/>
          <ac:spMkLst>
            <pc:docMk/>
            <pc:sldMk cId="158924145" sldId="349"/>
            <ac:spMk id="4" creationId="{EE1F3B1D-01FB-361E-8585-604CB727D9C2}"/>
          </ac:spMkLst>
        </pc:spChg>
      </pc:sldChg>
      <pc:sldChg chg="modSp add del mod">
        <pc:chgData name="Simone Sirica" userId="b39a4089f5ad7d25" providerId="LiveId" clId="{82A4E7A7-BFDF-4CDC-9EBF-BA7D6798E79C}" dt="2025-05-13T19:10:00.358" v="4019" actId="2696"/>
        <pc:sldMkLst>
          <pc:docMk/>
          <pc:sldMk cId="1337694141" sldId="350"/>
        </pc:sldMkLst>
        <pc:spChg chg="mod">
          <ac:chgData name="Simone Sirica" userId="b39a4089f5ad7d25" providerId="LiveId" clId="{82A4E7A7-BFDF-4CDC-9EBF-BA7D6798E79C}" dt="2025-05-13T19:07:09.533" v="3947" actId="113"/>
          <ac:spMkLst>
            <pc:docMk/>
            <pc:sldMk cId="1337694141" sldId="350"/>
            <ac:spMk id="4" creationId="{D1EA3452-84F1-C17A-1A64-4628097A1C80}"/>
          </ac:spMkLst>
        </pc:spChg>
      </pc:sldChg>
      <pc:sldChg chg="addSp delSp modSp add mod ord">
        <pc:chgData name="Simone Sirica" userId="b39a4089f5ad7d25" providerId="LiveId" clId="{82A4E7A7-BFDF-4CDC-9EBF-BA7D6798E79C}" dt="2025-05-14T10:26:48.473" v="5170" actId="20577"/>
        <pc:sldMkLst>
          <pc:docMk/>
          <pc:sldMk cId="1852931042" sldId="351"/>
        </pc:sldMkLst>
        <pc:spChg chg="del">
          <ac:chgData name="Simone Sirica" userId="b39a4089f5ad7d25" providerId="LiveId" clId="{82A4E7A7-BFDF-4CDC-9EBF-BA7D6798E79C}" dt="2025-05-13T19:08:14.825" v="3984" actId="478"/>
          <ac:spMkLst>
            <pc:docMk/>
            <pc:sldMk cId="1852931042" sldId="351"/>
            <ac:spMk id="2" creationId="{44CAC518-2782-C0E4-E1B0-1A6876038C07}"/>
          </ac:spMkLst>
        </pc:spChg>
        <pc:spChg chg="add del">
          <ac:chgData name="Simone Sirica" userId="b39a4089f5ad7d25" providerId="LiveId" clId="{82A4E7A7-BFDF-4CDC-9EBF-BA7D6798E79C}" dt="2025-05-13T19:08:21.452" v="3988" actId="478"/>
          <ac:spMkLst>
            <pc:docMk/>
            <pc:sldMk cId="1852931042" sldId="351"/>
            <ac:spMk id="3" creationId="{12052386-9430-B6EE-8F9F-87498B301608}"/>
          </ac:spMkLst>
        </pc:spChg>
        <pc:spChg chg="add del">
          <ac:chgData name="Simone Sirica" userId="b39a4089f5ad7d25" providerId="LiveId" clId="{82A4E7A7-BFDF-4CDC-9EBF-BA7D6798E79C}" dt="2025-05-13T19:08:19.625" v="3987" actId="478"/>
          <ac:spMkLst>
            <pc:docMk/>
            <pc:sldMk cId="1852931042" sldId="351"/>
            <ac:spMk id="4" creationId="{9D691B32-1C56-8084-443B-2A0CE50A9517}"/>
          </ac:spMkLst>
        </pc:spChg>
        <pc:spChg chg="add del mod">
          <ac:chgData name="Simone Sirica" userId="b39a4089f5ad7d25" providerId="LiveId" clId="{82A4E7A7-BFDF-4CDC-9EBF-BA7D6798E79C}" dt="2025-05-13T19:08:16.672" v="3985" actId="478"/>
          <ac:spMkLst>
            <pc:docMk/>
            <pc:sldMk cId="1852931042" sldId="351"/>
            <ac:spMk id="7" creationId="{20026B2D-C765-EF0B-E4ED-414B5183DAB2}"/>
          </ac:spMkLst>
        </pc:spChg>
        <pc:spChg chg="add del mod">
          <ac:chgData name="Simone Sirica" userId="b39a4089f5ad7d25" providerId="LiveId" clId="{82A4E7A7-BFDF-4CDC-9EBF-BA7D6798E79C}" dt="2025-05-13T19:08:19.625" v="3987" actId="478"/>
          <ac:spMkLst>
            <pc:docMk/>
            <pc:sldMk cId="1852931042" sldId="351"/>
            <ac:spMk id="9" creationId="{7DDC09AD-21CF-0D71-56A1-E2E3F90DFDD2}"/>
          </ac:spMkLst>
        </pc:spChg>
        <pc:spChg chg="add del mod">
          <ac:chgData name="Simone Sirica" userId="b39a4089f5ad7d25" providerId="LiveId" clId="{82A4E7A7-BFDF-4CDC-9EBF-BA7D6798E79C}" dt="2025-05-13T19:08:19.625" v="3987" actId="478"/>
          <ac:spMkLst>
            <pc:docMk/>
            <pc:sldMk cId="1852931042" sldId="351"/>
            <ac:spMk id="11" creationId="{BE43EE07-CBC7-78FE-BDB0-293DA3EB008E}"/>
          </ac:spMkLst>
        </pc:spChg>
        <pc:spChg chg="add del mod">
          <ac:chgData name="Simone Sirica" userId="b39a4089f5ad7d25" providerId="LiveId" clId="{82A4E7A7-BFDF-4CDC-9EBF-BA7D6798E79C}" dt="2025-05-13T19:08:23.147" v="3989" actId="478"/>
          <ac:spMkLst>
            <pc:docMk/>
            <pc:sldMk cId="1852931042" sldId="351"/>
            <ac:spMk id="13" creationId="{B774BFAD-69CE-FAA3-391A-F69BAE7FDCA4}"/>
          </ac:spMkLst>
        </pc:spChg>
        <pc:spChg chg="add del mod">
          <ac:chgData name="Simone Sirica" userId="b39a4089f5ad7d25" providerId="LiveId" clId="{82A4E7A7-BFDF-4CDC-9EBF-BA7D6798E79C}" dt="2025-05-13T19:08:28.926" v="3992" actId="478"/>
          <ac:spMkLst>
            <pc:docMk/>
            <pc:sldMk cId="1852931042" sldId="351"/>
            <ac:spMk id="15" creationId="{CD74ECD2-8F14-4945-A218-A20BC5DEC6FA}"/>
          </ac:spMkLst>
        </pc:spChg>
        <pc:spChg chg="add mod">
          <ac:chgData name="Simone Sirica" userId="b39a4089f5ad7d25" providerId="LiveId" clId="{82A4E7A7-BFDF-4CDC-9EBF-BA7D6798E79C}" dt="2025-05-14T10:26:45.214" v="5163" actId="20577"/>
          <ac:spMkLst>
            <pc:docMk/>
            <pc:sldMk cId="1852931042" sldId="351"/>
            <ac:spMk id="16" creationId="{D52E1E34-29D8-3706-B252-A01C4B489FE3}"/>
          </ac:spMkLst>
        </pc:spChg>
        <pc:spChg chg="add mod">
          <ac:chgData name="Simone Sirica" userId="b39a4089f5ad7d25" providerId="LiveId" clId="{82A4E7A7-BFDF-4CDC-9EBF-BA7D6798E79C}" dt="2025-05-14T10:26:48.473" v="5170" actId="20577"/>
          <ac:spMkLst>
            <pc:docMk/>
            <pc:sldMk cId="1852931042" sldId="351"/>
            <ac:spMk id="17" creationId="{41DAB6CF-713E-D581-388A-D087256F27AC}"/>
          </ac:spMkLst>
        </pc:spChg>
        <pc:spChg chg="add mod">
          <ac:chgData name="Simone Sirica" userId="b39a4089f5ad7d25" providerId="LiveId" clId="{82A4E7A7-BFDF-4CDC-9EBF-BA7D6798E79C}" dt="2025-05-13T19:21:17.540" v="4498"/>
          <ac:spMkLst>
            <pc:docMk/>
            <pc:sldMk cId="1852931042" sldId="351"/>
            <ac:spMk id="18" creationId="{31616FB9-40AE-F8D7-24C5-4176292E504C}"/>
          </ac:spMkLst>
        </pc:spChg>
        <pc:graphicFrameChg chg="add del modGraphic">
          <ac:chgData name="Simone Sirica" userId="b39a4089f5ad7d25" providerId="LiveId" clId="{82A4E7A7-BFDF-4CDC-9EBF-BA7D6798E79C}" dt="2025-05-13T19:08:27.300" v="3991" actId="478"/>
          <ac:graphicFrameMkLst>
            <pc:docMk/>
            <pc:sldMk cId="1852931042" sldId="351"/>
            <ac:graphicFrameMk id="6" creationId="{BEA1DB18-D480-AE1C-68BD-ECBB8AAEDDDD}"/>
          </ac:graphicFrameMkLst>
        </pc:graphicFrameChg>
        <pc:picChg chg="add del mod">
          <ac:chgData name="Simone Sirica" userId="b39a4089f5ad7d25" providerId="LiveId" clId="{82A4E7A7-BFDF-4CDC-9EBF-BA7D6798E79C}" dt="2025-05-13T19:18:22.417" v="4321" actId="478"/>
          <ac:picMkLst>
            <pc:docMk/>
            <pc:sldMk cId="1852931042" sldId="351"/>
            <ac:picMk id="1026" creationId="{140F6908-90BD-42AB-B5E5-35708A50E068}"/>
          </ac:picMkLst>
        </pc:picChg>
        <pc:picChg chg="add del mod">
          <ac:chgData name="Simone Sirica" userId="b39a4089f5ad7d25" providerId="LiveId" clId="{82A4E7A7-BFDF-4CDC-9EBF-BA7D6798E79C}" dt="2025-05-13T19:18:24.403" v="4322" actId="478"/>
          <ac:picMkLst>
            <pc:docMk/>
            <pc:sldMk cId="1852931042" sldId="351"/>
            <ac:picMk id="1028" creationId="{00053957-4B43-672F-DAB9-FDC9AC8938CC}"/>
          </ac:picMkLst>
        </pc:picChg>
        <pc:picChg chg="add mod">
          <ac:chgData name="Simone Sirica" userId="b39a4089f5ad7d25" providerId="LiveId" clId="{82A4E7A7-BFDF-4CDC-9EBF-BA7D6798E79C}" dt="2025-05-13T19:22:19.437" v="4526" actId="14861"/>
          <ac:picMkLst>
            <pc:docMk/>
            <pc:sldMk cId="1852931042" sldId="351"/>
            <ac:picMk id="1030" creationId="{0B4B3F42-C53A-2F9E-F3E2-23888D4839B4}"/>
          </ac:picMkLst>
        </pc:picChg>
        <pc:picChg chg="add mod">
          <ac:chgData name="Simone Sirica" userId="b39a4089f5ad7d25" providerId="LiveId" clId="{82A4E7A7-BFDF-4CDC-9EBF-BA7D6798E79C}" dt="2025-05-13T19:22:22.621" v="4527" actId="14861"/>
          <ac:picMkLst>
            <pc:docMk/>
            <pc:sldMk cId="1852931042" sldId="351"/>
            <ac:picMk id="1032" creationId="{239B2F48-02D9-A0BA-74E1-FC53E91667E4}"/>
          </ac:picMkLst>
        </pc:picChg>
      </pc:sldChg>
      <pc:sldChg chg="new del">
        <pc:chgData name="Simone Sirica" userId="b39a4089f5ad7d25" providerId="LiveId" clId="{82A4E7A7-BFDF-4CDC-9EBF-BA7D6798E79C}" dt="2025-05-13T19:08:01.909" v="3980" actId="2696"/>
        <pc:sldMkLst>
          <pc:docMk/>
          <pc:sldMk cId="2371995778" sldId="351"/>
        </pc:sldMkLst>
      </pc:sldChg>
      <pc:sldChg chg="addSp delSp modSp add mod ord">
        <pc:chgData name="Simone Sirica" userId="b39a4089f5ad7d25" providerId="LiveId" clId="{82A4E7A7-BFDF-4CDC-9EBF-BA7D6798E79C}" dt="2025-05-14T08:56:26.318" v="4964" actId="20577"/>
        <pc:sldMkLst>
          <pc:docMk/>
          <pc:sldMk cId="3499071317" sldId="352"/>
        </pc:sldMkLst>
        <pc:spChg chg="add del mod">
          <ac:chgData name="Simone Sirica" userId="b39a4089f5ad7d25" providerId="LiveId" clId="{82A4E7A7-BFDF-4CDC-9EBF-BA7D6798E79C}" dt="2025-05-14T08:55:36.396" v="4924" actId="20577"/>
          <ac:spMkLst>
            <pc:docMk/>
            <pc:sldMk cId="3499071317" sldId="352"/>
            <ac:spMk id="2" creationId="{B6DA53DB-33B7-17E0-F0BE-9B3792F6B415}"/>
          </ac:spMkLst>
        </pc:spChg>
        <pc:spChg chg="add mod">
          <ac:chgData name="Simone Sirica" userId="b39a4089f5ad7d25" providerId="LiveId" clId="{82A4E7A7-BFDF-4CDC-9EBF-BA7D6798E79C}" dt="2025-05-13T19:09:18.600" v="3998"/>
          <ac:spMkLst>
            <pc:docMk/>
            <pc:sldMk cId="3499071317" sldId="352"/>
            <ac:spMk id="3" creationId="{4B4B461A-05F9-4E2F-FA60-6235C0F28B96}"/>
          </ac:spMkLst>
        </pc:spChg>
        <pc:spChg chg="add mod">
          <ac:chgData name="Simone Sirica" userId="b39a4089f5ad7d25" providerId="LiveId" clId="{82A4E7A7-BFDF-4CDC-9EBF-BA7D6798E79C}" dt="2025-05-13T19:09:20.171" v="4000"/>
          <ac:spMkLst>
            <pc:docMk/>
            <pc:sldMk cId="3499071317" sldId="352"/>
            <ac:spMk id="5" creationId="{107EBEFD-DE0A-B270-093A-50719E47B44B}"/>
          </ac:spMkLst>
        </pc:spChg>
        <pc:spChg chg="add del">
          <ac:chgData name="Simone Sirica" userId="b39a4089f5ad7d25" providerId="LiveId" clId="{82A4E7A7-BFDF-4CDC-9EBF-BA7D6798E79C}" dt="2025-05-13T19:09:31.875" v="4002" actId="22"/>
          <ac:spMkLst>
            <pc:docMk/>
            <pc:sldMk cId="3499071317" sldId="352"/>
            <ac:spMk id="7" creationId="{1DD2EAC8-7CC6-DC49-9C34-4191F77596D1}"/>
          </ac:spMkLst>
        </pc:spChg>
        <pc:spChg chg="add del">
          <ac:chgData name="Simone Sirica" userId="b39a4089f5ad7d25" providerId="LiveId" clId="{82A4E7A7-BFDF-4CDC-9EBF-BA7D6798E79C}" dt="2025-05-13T19:09:34.233" v="4004" actId="22"/>
          <ac:spMkLst>
            <pc:docMk/>
            <pc:sldMk cId="3499071317" sldId="352"/>
            <ac:spMk id="9" creationId="{F4075C93-4FD7-5663-5FDF-2FA168C488C1}"/>
          </ac:spMkLst>
        </pc:spChg>
        <pc:spChg chg="add mod">
          <ac:chgData name="Simone Sirica" userId="b39a4089f5ad7d25" providerId="LiveId" clId="{82A4E7A7-BFDF-4CDC-9EBF-BA7D6798E79C}" dt="2025-05-14T08:56:26.318" v="4964" actId="20577"/>
          <ac:spMkLst>
            <pc:docMk/>
            <pc:sldMk cId="3499071317" sldId="352"/>
            <ac:spMk id="11" creationId="{11812520-9493-AD31-A422-829D5BAE308A}"/>
          </ac:spMkLst>
        </pc:spChg>
        <pc:spChg chg="add del mod">
          <ac:chgData name="Simone Sirica" userId="b39a4089f5ad7d25" providerId="LiveId" clId="{82A4E7A7-BFDF-4CDC-9EBF-BA7D6798E79C}" dt="2025-05-13T19:10:43.170" v="4027" actId="478"/>
          <ac:spMkLst>
            <pc:docMk/>
            <pc:sldMk cId="3499071317" sldId="352"/>
            <ac:spMk id="13" creationId="{6509322E-E2BE-B2B8-F59B-0944D9FF9896}"/>
          </ac:spMkLst>
        </pc:spChg>
      </pc:sldChg>
      <pc:sldChg chg="addSp delSp modSp add mod ord">
        <pc:chgData name="Simone Sirica" userId="b39a4089f5ad7d25" providerId="LiveId" clId="{82A4E7A7-BFDF-4CDC-9EBF-BA7D6798E79C}" dt="2025-05-14T10:26:39.619" v="5156" actId="20577"/>
        <pc:sldMkLst>
          <pc:docMk/>
          <pc:sldMk cId="1703577869" sldId="353"/>
        </pc:sldMkLst>
        <pc:spChg chg="add mod">
          <ac:chgData name="Simone Sirica" userId="b39a4089f5ad7d25" providerId="LiveId" clId="{82A4E7A7-BFDF-4CDC-9EBF-BA7D6798E79C}" dt="2025-05-14T10:26:34.721" v="5149" actId="20577"/>
          <ac:spMkLst>
            <pc:docMk/>
            <pc:sldMk cId="1703577869" sldId="353"/>
            <ac:spMk id="3" creationId="{CEE05B0B-A8BC-410E-8981-5BA7F8A7A933}"/>
          </ac:spMkLst>
        </pc:spChg>
        <pc:spChg chg="add mod">
          <ac:chgData name="Simone Sirica" userId="b39a4089f5ad7d25" providerId="LiveId" clId="{82A4E7A7-BFDF-4CDC-9EBF-BA7D6798E79C}" dt="2025-05-14T10:26:39.619" v="5156" actId="20577"/>
          <ac:spMkLst>
            <pc:docMk/>
            <pc:sldMk cId="1703577869" sldId="353"/>
            <ac:spMk id="5" creationId="{7FF5EDD4-319A-465A-7396-31D5786E4C6E}"/>
          </ac:spMkLst>
        </pc:spChg>
        <pc:spChg chg="add mod">
          <ac:chgData name="Simone Sirica" userId="b39a4089f5ad7d25" providerId="LiveId" clId="{82A4E7A7-BFDF-4CDC-9EBF-BA7D6798E79C}" dt="2025-05-13T19:21:13.035" v="4497" actId="20577"/>
          <ac:spMkLst>
            <pc:docMk/>
            <pc:sldMk cId="1703577869" sldId="353"/>
            <ac:spMk id="6" creationId="{45EFBF9E-7A3F-A8F3-6234-8DDFA180F707}"/>
          </ac:spMkLst>
        </pc:spChg>
        <pc:picChg chg="mod">
          <ac:chgData name="Simone Sirica" userId="b39a4089f5ad7d25" providerId="LiveId" clId="{82A4E7A7-BFDF-4CDC-9EBF-BA7D6798E79C}" dt="2025-05-13T19:21:44.555" v="4500" actId="14861"/>
          <ac:picMkLst>
            <pc:docMk/>
            <pc:sldMk cId="1703577869" sldId="353"/>
            <ac:picMk id="1026" creationId="{A73CA8FB-2E50-E868-83EF-55AF40648DCA}"/>
          </ac:picMkLst>
        </pc:picChg>
        <pc:picChg chg="mod">
          <ac:chgData name="Simone Sirica" userId="b39a4089f5ad7d25" providerId="LiveId" clId="{82A4E7A7-BFDF-4CDC-9EBF-BA7D6798E79C}" dt="2025-05-13T19:21:48.084" v="4501" actId="14861"/>
          <ac:picMkLst>
            <pc:docMk/>
            <pc:sldMk cId="1703577869" sldId="353"/>
            <ac:picMk id="1028" creationId="{FF485477-79EA-BAA8-5173-99E124DE00BA}"/>
          </ac:picMkLst>
        </pc:picChg>
        <pc:picChg chg="del">
          <ac:chgData name="Simone Sirica" userId="b39a4089f5ad7d25" providerId="LiveId" clId="{82A4E7A7-BFDF-4CDC-9EBF-BA7D6798E79C}" dt="2025-05-13T19:18:14.912" v="4317" actId="478"/>
          <ac:picMkLst>
            <pc:docMk/>
            <pc:sldMk cId="1703577869" sldId="353"/>
            <ac:picMk id="1030" creationId="{41FA7F4E-1453-CB5B-6701-B41ADA49A60D}"/>
          </ac:picMkLst>
        </pc:picChg>
        <pc:picChg chg="del">
          <ac:chgData name="Simone Sirica" userId="b39a4089f5ad7d25" providerId="LiveId" clId="{82A4E7A7-BFDF-4CDC-9EBF-BA7D6798E79C}" dt="2025-05-13T19:18:15.836" v="4318" actId="478"/>
          <ac:picMkLst>
            <pc:docMk/>
            <pc:sldMk cId="1703577869" sldId="353"/>
            <ac:picMk id="1032" creationId="{94E87521-F2AF-47B7-345D-1FA036C56E22}"/>
          </ac:picMkLst>
        </pc:picChg>
      </pc:sldChg>
      <pc:sldChg chg="modSp add mod ord">
        <pc:chgData name="Simone Sirica" userId="b39a4089f5ad7d25" providerId="LiveId" clId="{82A4E7A7-BFDF-4CDC-9EBF-BA7D6798E79C}" dt="2025-05-14T10:27:17.439" v="5174"/>
        <pc:sldMkLst>
          <pc:docMk/>
          <pc:sldMk cId="4069291527" sldId="354"/>
        </pc:sldMkLst>
        <pc:spChg chg="mod">
          <ac:chgData name="Simone Sirica" userId="b39a4089f5ad7d25" providerId="LiveId" clId="{82A4E7A7-BFDF-4CDC-9EBF-BA7D6798E79C}" dt="2025-05-14T08:55:41.802" v="4939" actId="20577"/>
          <ac:spMkLst>
            <pc:docMk/>
            <pc:sldMk cId="4069291527" sldId="354"/>
            <ac:spMk id="2" creationId="{0FDBF079-9BF1-4BCD-0862-FEDEFE80CA4A}"/>
          </ac:spMkLst>
        </pc:spChg>
        <pc:spChg chg="mod">
          <ac:chgData name="Simone Sirica" userId="b39a4089f5ad7d25" providerId="LiveId" clId="{82A4E7A7-BFDF-4CDC-9EBF-BA7D6798E79C}" dt="2025-05-14T08:56:02.393" v="4946" actId="12"/>
          <ac:spMkLst>
            <pc:docMk/>
            <pc:sldMk cId="4069291527" sldId="354"/>
            <ac:spMk id="11" creationId="{F55E5B2F-2681-6718-487B-21AE37B1389A}"/>
          </ac:spMkLst>
        </pc:spChg>
      </pc:sldChg>
      <pc:sldChg chg="addSp delSp modSp add mod ord">
        <pc:chgData name="Simone Sirica" userId="b39a4089f5ad7d25" providerId="LiveId" clId="{82A4E7A7-BFDF-4CDC-9EBF-BA7D6798E79C}" dt="2025-05-14T10:26:00.976" v="5075" actId="478"/>
        <pc:sldMkLst>
          <pc:docMk/>
          <pc:sldMk cId="3611927518" sldId="355"/>
        </pc:sldMkLst>
        <pc:spChg chg="add">
          <ac:chgData name="Simone Sirica" userId="b39a4089f5ad7d25" providerId="LiveId" clId="{82A4E7A7-BFDF-4CDC-9EBF-BA7D6798E79C}" dt="2025-05-14T10:21:58.338" v="4985"/>
          <ac:spMkLst>
            <pc:docMk/>
            <pc:sldMk cId="3611927518" sldId="355"/>
            <ac:spMk id="2" creationId="{140F4D58-390D-B700-F0F3-56BA1ED9BF78}"/>
          </ac:spMkLst>
        </pc:spChg>
        <pc:spChg chg="del">
          <ac:chgData name="Simone Sirica" userId="b39a4089f5ad7d25" providerId="LiveId" clId="{82A4E7A7-BFDF-4CDC-9EBF-BA7D6798E79C}" dt="2025-05-14T10:23:43.081" v="4998" actId="478"/>
          <ac:spMkLst>
            <pc:docMk/>
            <pc:sldMk cId="3611927518" sldId="355"/>
            <ac:spMk id="3" creationId="{D944816F-D5B1-7BE1-CADA-B682DC19228A}"/>
          </ac:spMkLst>
        </pc:spChg>
        <pc:spChg chg="del">
          <ac:chgData name="Simone Sirica" userId="b39a4089f5ad7d25" providerId="LiveId" clId="{82A4E7A7-BFDF-4CDC-9EBF-BA7D6798E79C}" dt="2025-05-14T10:23:45.301" v="4999" actId="478"/>
          <ac:spMkLst>
            <pc:docMk/>
            <pc:sldMk cId="3611927518" sldId="355"/>
            <ac:spMk id="5" creationId="{A9E2502E-61AF-2438-498D-67C45CEE1D12}"/>
          </ac:spMkLst>
        </pc:spChg>
        <pc:spChg chg="mod">
          <ac:chgData name="Simone Sirica" userId="b39a4089f5ad7d25" providerId="LiveId" clId="{82A4E7A7-BFDF-4CDC-9EBF-BA7D6798E79C}" dt="2025-05-14T10:19:23.674" v="4982" actId="20577"/>
          <ac:spMkLst>
            <pc:docMk/>
            <pc:sldMk cId="3611927518" sldId="355"/>
            <ac:spMk id="6" creationId="{9248C7D7-854F-2961-93EC-5040A6EA7D31}"/>
          </ac:spMkLst>
        </pc:spChg>
        <pc:spChg chg="add del">
          <ac:chgData name="Simone Sirica" userId="b39a4089f5ad7d25" providerId="LiveId" clId="{82A4E7A7-BFDF-4CDC-9EBF-BA7D6798E79C}" dt="2025-05-14T10:22:10.019" v="4987" actId="478"/>
          <ac:spMkLst>
            <pc:docMk/>
            <pc:sldMk cId="3611927518" sldId="355"/>
            <ac:spMk id="7" creationId="{35B1A6EB-084D-E412-8077-C45A7152BBB5}"/>
          </ac:spMkLst>
        </pc:spChg>
        <pc:spChg chg="add mod">
          <ac:chgData name="Simone Sirica" userId="b39a4089f5ad7d25" providerId="LiveId" clId="{82A4E7A7-BFDF-4CDC-9EBF-BA7D6798E79C}" dt="2025-05-14T10:25:51.170" v="5073" actId="14100"/>
          <ac:spMkLst>
            <pc:docMk/>
            <pc:sldMk cId="3611927518" sldId="355"/>
            <ac:spMk id="12" creationId="{9B2D2DD8-9274-33C4-C4F8-C96F46F3C459}"/>
          </ac:spMkLst>
        </pc:spChg>
        <pc:spChg chg="add del mod">
          <ac:chgData name="Simone Sirica" userId="b39a4089f5ad7d25" providerId="LiveId" clId="{82A4E7A7-BFDF-4CDC-9EBF-BA7D6798E79C}" dt="2025-05-14T10:26:00.976" v="5075" actId="478"/>
          <ac:spMkLst>
            <pc:docMk/>
            <pc:sldMk cId="3611927518" sldId="355"/>
            <ac:spMk id="13" creationId="{51D374FD-EE79-EBAD-353C-8DECB12D07B1}"/>
          </ac:spMkLst>
        </pc:spChg>
        <pc:picChg chg="add del mod">
          <ac:chgData name="Simone Sirica" userId="b39a4089f5ad7d25" providerId="LiveId" clId="{82A4E7A7-BFDF-4CDC-9EBF-BA7D6798E79C}" dt="2025-05-14T10:23:36.712" v="4996" actId="478"/>
          <ac:picMkLst>
            <pc:docMk/>
            <pc:sldMk cId="3611927518" sldId="355"/>
            <ac:picMk id="9" creationId="{07ED5007-A6C3-3AEE-403D-ED707F6678C6}"/>
          </ac:picMkLst>
        </pc:picChg>
        <pc:picChg chg="add mod">
          <ac:chgData name="Simone Sirica" userId="b39a4089f5ad7d25" providerId="LiveId" clId="{82A4E7A7-BFDF-4CDC-9EBF-BA7D6798E79C}" dt="2025-05-14T10:24:45.085" v="5011" actId="1076"/>
          <ac:picMkLst>
            <pc:docMk/>
            <pc:sldMk cId="3611927518" sldId="355"/>
            <ac:picMk id="11" creationId="{C2C7D5FF-456A-8B55-650D-AF0B5BCCBF69}"/>
          </ac:picMkLst>
        </pc:picChg>
        <pc:picChg chg="del">
          <ac:chgData name="Simone Sirica" userId="b39a4089f5ad7d25" providerId="LiveId" clId="{82A4E7A7-BFDF-4CDC-9EBF-BA7D6798E79C}" dt="2025-05-14T10:21:54.902" v="4983" actId="478"/>
          <ac:picMkLst>
            <pc:docMk/>
            <pc:sldMk cId="3611927518" sldId="355"/>
            <ac:picMk id="1026" creationId="{2DEEA090-8572-5D91-8413-EBA69119D16C}"/>
          </ac:picMkLst>
        </pc:picChg>
        <pc:picChg chg="del">
          <ac:chgData name="Simone Sirica" userId="b39a4089f5ad7d25" providerId="LiveId" clId="{82A4E7A7-BFDF-4CDC-9EBF-BA7D6798E79C}" dt="2025-05-14T10:21:55.879" v="4984" actId="478"/>
          <ac:picMkLst>
            <pc:docMk/>
            <pc:sldMk cId="3611927518" sldId="355"/>
            <ac:picMk id="1028" creationId="{9A2CA800-A06F-F3AF-0B1C-D33ED48DC086}"/>
          </ac:picMkLst>
        </pc:picChg>
      </pc:sldChg>
      <pc:sldChg chg="addSp delSp modSp add mod">
        <pc:chgData name="Simone Sirica" userId="b39a4089f5ad7d25" providerId="LiveId" clId="{82A4E7A7-BFDF-4CDC-9EBF-BA7D6798E79C}" dt="2025-05-14T10:26:28.783" v="5142" actId="14100"/>
        <pc:sldMkLst>
          <pc:docMk/>
          <pc:sldMk cId="510391582" sldId="356"/>
        </pc:sldMkLst>
        <pc:spChg chg="add mod">
          <ac:chgData name="Simone Sirica" userId="b39a4089f5ad7d25" providerId="LiveId" clId="{82A4E7A7-BFDF-4CDC-9EBF-BA7D6798E79C}" dt="2025-05-14T10:26:28.783" v="5142" actId="14100"/>
          <ac:spMkLst>
            <pc:docMk/>
            <pc:sldMk cId="510391582" sldId="356"/>
            <ac:spMk id="2" creationId="{D1B01E87-B169-0F8B-F943-0A22156AC69D}"/>
          </ac:spMkLst>
        </pc:spChg>
        <pc:spChg chg="del">
          <ac:chgData name="Simone Sirica" userId="b39a4089f5ad7d25" providerId="LiveId" clId="{82A4E7A7-BFDF-4CDC-9EBF-BA7D6798E79C}" dt="2025-05-14T10:24:35.143" v="5008" actId="478"/>
          <ac:spMkLst>
            <pc:docMk/>
            <pc:sldMk cId="510391582" sldId="356"/>
            <ac:spMk id="3" creationId="{244A7FE9-4B1F-2311-D848-6C4769418BCA}"/>
          </ac:spMkLst>
        </pc:spChg>
        <pc:spChg chg="del">
          <ac:chgData name="Simone Sirica" userId="b39a4089f5ad7d25" providerId="LiveId" clId="{82A4E7A7-BFDF-4CDC-9EBF-BA7D6798E79C}" dt="2025-05-14T10:24:36.475" v="5009" actId="478"/>
          <ac:spMkLst>
            <pc:docMk/>
            <pc:sldMk cId="510391582" sldId="356"/>
            <ac:spMk id="5" creationId="{2E851AD5-C5E1-FA9D-5430-11F5B615070D}"/>
          </ac:spMkLst>
        </pc:spChg>
        <pc:picChg chg="mod">
          <ac:chgData name="Simone Sirica" userId="b39a4089f5ad7d25" providerId="LiveId" clId="{82A4E7A7-BFDF-4CDC-9EBF-BA7D6798E79C}" dt="2025-05-14T10:24:40.496" v="5010" actId="1076"/>
          <ac:picMkLst>
            <pc:docMk/>
            <pc:sldMk cId="510391582" sldId="356"/>
            <ac:picMk id="9" creationId="{E7EDEBEB-B10B-15F3-0782-616E0544C8E5}"/>
          </ac:picMkLst>
        </pc:picChg>
        <pc:picChg chg="del">
          <ac:chgData name="Simone Sirica" userId="b39a4089f5ad7d25" providerId="LiveId" clId="{82A4E7A7-BFDF-4CDC-9EBF-BA7D6798E79C}" dt="2025-05-14T10:23:38.555" v="4997" actId="478"/>
          <ac:picMkLst>
            <pc:docMk/>
            <pc:sldMk cId="510391582" sldId="356"/>
            <ac:picMk id="11" creationId="{354B2C8F-5E05-CFDB-A848-291D95B907A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pPr rtl="0"/>
            <a:fld id="{84D40880-7B36-4833-8540-D4F2F3E81084}" type="datetime1">
              <a:rPr lang="it-IT" smtClean="0"/>
              <a:t>14/05/2025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9E9D563E-BCB2-465B-8A3C-AC86CE64F69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fld id="{EAA27069-F3D3-452D-96AC-1153BE220CEB}" type="datetime1">
              <a:rPr lang="it-IT" smtClean="0"/>
              <a:pPr/>
              <a:t>14/05/2025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it-IT"/>
            </a:defPPr>
          </a:lstStyle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it-IT"/>
            </a:def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8B990660-4B7D-4C11-96DB-B19FFA8CA93C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1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589789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93495-D8BC-4174-6046-E065A8E92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1013358-9B11-5BA4-C21D-CAF7ECB63E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47EA9D1F-FEAF-38AA-D459-FF6B499CB9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BA22E8C-D17D-AEB0-F96C-20EE412BC6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10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7352798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BEBEA-A795-C4E0-52EB-32DD884B7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630B7F7-D4BE-8287-5DC9-2911A53357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C1A9D88-A23F-CFAA-29E1-C200CA85D2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64A2D91-ECE3-B4FE-1059-D4BF4008EF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11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985138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4F1F58-C4C4-3C6F-212F-DEC5DE215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6E429D2-4C94-8953-048C-6819834D60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47026B7-2543-E098-6B7A-00C744C54B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6DF536C-E079-617A-EB55-9D7F25F71A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12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4599772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13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845341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2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006147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3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19333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4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75858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5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876574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26D9E-0308-8489-8409-F8B85E710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5C75DCA-D877-51DF-C129-12E84F90AC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02BEC8E-38E7-207E-2AC1-835BAE29B3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0980A09-5CB9-83C4-1888-F90F3A7577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6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1747090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E3B42-90D4-42B5-0B06-688A78AF3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F8A39A5-26F7-7AE0-70C6-41EB6D95DA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E8947F6-009F-DF18-2CF2-078614D5D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A5151F4-337A-1310-2382-3B99E04D60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7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008045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C9BC3-304D-DDA8-C85E-4FF4C82EC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DEB796D-3A4D-3FFB-A63F-46D6A9EA15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2B7B74B-B57C-F745-B769-8C96024683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7A95F82-0CED-5990-CD03-7D3BB405E4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8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744812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DDE15-B4BB-C5A4-7743-2DE6B6D3E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ACAF4C5-A43B-5559-4F24-63BCE6EB07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4DE7EEAA-9FC0-86FA-BE5C-D493768EFC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2CADE29-FDBA-7E73-2A17-5A123E876E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9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501792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rtlCol="0" anchor="b">
            <a:normAutofit/>
          </a:bodyPr>
          <a:lstStyle>
            <a:lvl1pPr algn="l">
              <a:defRPr lang="it-IT" sz="4000" b="1" baseline="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pilog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sp>
        <p:nvSpPr>
          <p:cNvPr id="11" name="Segnaposto contenut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 rtlCol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it-IT"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it-IT"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it-IT"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it-IT"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it-IT"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it-IT"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it-IT"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it-IT"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it-IT"/>
            </a:lvl1pPr>
          </a:lstStyle>
          <a:p>
            <a:pPr rtl="0"/>
            <a:r>
              <a:rPr lang="it-IT"/>
              <a:t>Titolo presentazione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sp>
        <p:nvSpPr>
          <p:cNvPr id="11" name="Segnaposto contenut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 rtlCol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it-IT"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it-IT"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it-IT"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it-IT"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it-IT"/>
            </a:lvl1pPr>
          </a:lstStyle>
          <a:p>
            <a:pPr rtl="0"/>
            <a:r>
              <a:rPr lang="it-IT"/>
              <a:t>Titolo presentazione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zie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rtlCol="0" anchor="b">
            <a:normAutofit/>
          </a:bodyPr>
          <a:lstStyle>
            <a:lvl1pPr>
              <a:defRPr lang="it-IT" sz="40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it-IT"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 </a:t>
            </a:r>
          </a:p>
          <a:p>
            <a:pPr lvl="3" rtl="0"/>
            <a:r>
              <a:rPr lang="it-IT"/>
              <a:t>Quarto livello </a:t>
            </a:r>
          </a:p>
          <a:p>
            <a:pPr lvl="4" rtl="0"/>
            <a:r>
              <a:rPr lang="it-IT"/>
              <a:t>Quinto livello </a:t>
            </a:r>
          </a:p>
          <a:p>
            <a:pPr lvl="0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della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lang="it-IT" sz="40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grpSp>
        <p:nvGrpSpPr>
          <p:cNvPr id="815" name="Gruppo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 rtlCol="0"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it-IT"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 </a:t>
            </a:r>
          </a:p>
          <a:p>
            <a:pPr lvl="3" rtl="0"/>
            <a:r>
              <a:rPr lang="it-IT"/>
              <a:t>Quarto livello </a:t>
            </a:r>
          </a:p>
          <a:p>
            <a:pPr lvl="4" rtl="0"/>
            <a:r>
              <a:rPr lang="it-IT"/>
              <a:t>Quinto livello </a:t>
            </a:r>
          </a:p>
          <a:p>
            <a:pPr lvl="0" rtl="0"/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it-IT"/>
            </a:lvl1pPr>
          </a:lstStyle>
          <a:p>
            <a:pPr rtl="0"/>
            <a:r>
              <a:rPr lang="it-IT"/>
              <a:t>Titolo presentazione</a:t>
            </a:r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sezion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rtlCol="0" anchor="b">
            <a:normAutofit/>
          </a:bodyPr>
          <a:lstStyle>
            <a:lvl1pPr>
              <a:defRPr lang="it-IT" sz="40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sezione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rtlCol="0" anchor="b">
            <a:normAutofit/>
          </a:bodyPr>
          <a:lstStyle>
            <a:lvl1pPr>
              <a:defRPr lang="it-IT" sz="40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 rtlCol="0">
            <a:normAutofit/>
          </a:bodyPr>
          <a:lstStyle>
            <a:lvl1pPr marL="0" indent="0">
              <a:buNone/>
              <a:defRPr lang="it-IT" sz="2800"/>
            </a:lvl1pPr>
            <a:lvl2pPr marL="457200" indent="0">
              <a:buNone/>
              <a:defRPr lang="it-IT" sz="2400"/>
            </a:lvl2pPr>
            <a:lvl3pPr marL="914400" indent="0">
              <a:buNone/>
              <a:defRPr lang="it-IT" sz="2000"/>
            </a:lvl3pPr>
            <a:lvl4pPr marL="1371600" indent="0">
              <a:buNone/>
              <a:defRPr lang="it-IT" sz="1800"/>
            </a:lvl4pPr>
            <a:lvl5pPr marL="1828800" indent="0">
              <a:buNone/>
              <a:defRPr lang="it-IT" sz="180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sezione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rtlCol="0" anchor="b">
            <a:normAutofit/>
          </a:bodyPr>
          <a:lstStyle>
            <a:lvl1pPr>
              <a:defRPr lang="it-IT" sz="400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sp>
        <p:nvSpPr>
          <p:cNvPr id="675" name="Segnaposto testo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lang="it-IT" sz="2800"/>
            </a:lvl1pPr>
            <a:lvl2pPr marL="457200" indent="0">
              <a:lnSpc>
                <a:spcPts val="2400"/>
              </a:lnSpc>
              <a:buNone/>
              <a:defRPr lang="it-IT" sz="2000"/>
            </a:lvl2pPr>
            <a:lvl3pPr marL="914400" indent="0">
              <a:lnSpc>
                <a:spcPts val="2400"/>
              </a:lnSpc>
              <a:buNone/>
              <a:defRPr lang="it-IT" sz="2000"/>
            </a:lvl3pPr>
            <a:lvl4pPr marL="1371600" indent="0">
              <a:lnSpc>
                <a:spcPts val="2400"/>
              </a:lnSpc>
              <a:buNone/>
              <a:defRPr lang="it-IT" sz="2000"/>
            </a:lvl4pPr>
            <a:lvl5pPr marL="1828800" indent="0">
              <a:lnSpc>
                <a:spcPts val="2400"/>
              </a:lnSpc>
              <a:buNone/>
              <a:defRPr lang="it-IT" sz="2000"/>
            </a:lvl5pPr>
          </a:lstStyle>
          <a:p>
            <a:pPr lvl="0" rtl="0"/>
            <a:r>
              <a:rPr lang="it-IT"/>
              <a:t>Fare clic per inserire il testo</a:t>
            </a:r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5pPr>
            <a:lvl6pPr marL="1600200">
              <a:defRPr lang="it-IT"/>
            </a:lvl6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4" rtl="0"/>
            <a:r>
              <a:rPr lang="it-IT"/>
              <a:t>Quarto livello</a:t>
            </a:r>
          </a:p>
          <a:p>
            <a:pPr lvl="5" rtl="0"/>
            <a:r>
              <a:rPr lang="it-IT"/>
              <a:t>Quinto livello</a:t>
            </a:r>
          </a:p>
        </p:txBody>
      </p:sp>
      <p:sp>
        <p:nvSpPr>
          <p:cNvPr id="11" name="Segnaposto contenut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it-IT"/>
            </a:lvl1pPr>
          </a:lstStyle>
          <a:p>
            <a:pPr rtl="0"/>
            <a:r>
              <a:rPr lang="it-IT"/>
              <a:t>Titolo presentazione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due contenut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 rtlCol="0"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lang="it-IT"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lang="it-IT"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lang="it-IT"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lang="it-IT"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1" name="Segnaposto contenut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it-IT"/>
            </a:lvl1pPr>
          </a:lstStyle>
          <a:p>
            <a:pPr rtl="0"/>
            <a:r>
              <a:rPr lang="it-IT"/>
              <a:t>Titolo presentazione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, contenuto e immag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40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</p:txBody>
      </p:sp>
      <p:sp>
        <p:nvSpPr>
          <p:cNvPr id="5" name="Segnaposto numero diapositiva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400"/>
            </a:lvl5pPr>
          </a:lstStyle>
          <a:p>
            <a:pPr lvl="0" rtl="0"/>
            <a:r>
              <a:rPr lang="it-IT" dirty="0"/>
              <a:t>Fare clic per inserire il testo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 rtlCol="0"/>
          <a:lstStyle>
            <a:lvl1pPr>
              <a:spcBef>
                <a:spcPts val="0"/>
              </a:spcBef>
              <a:spcAft>
                <a:spcPts val="1200"/>
              </a:spcAft>
              <a:defRPr lang="it-IT"/>
            </a:lvl1pPr>
            <a:lvl2pPr>
              <a:spcBef>
                <a:spcPts val="0"/>
              </a:spcBef>
              <a:spcAft>
                <a:spcPts val="600"/>
              </a:spcAft>
              <a:defRPr lang="it-IT"/>
            </a:lvl2pPr>
            <a:lvl3pPr>
              <a:spcBef>
                <a:spcPts val="0"/>
              </a:spcBef>
              <a:spcAft>
                <a:spcPts val="600"/>
              </a:spcAft>
              <a:defRPr lang="it-IT"/>
            </a:lvl3pPr>
            <a:lvl4pPr>
              <a:spcBef>
                <a:spcPts val="0"/>
              </a:spcBef>
              <a:spcAft>
                <a:spcPts val="600"/>
              </a:spcAft>
              <a:defRPr lang="it-IT" sz="2000"/>
            </a:lvl4pPr>
            <a:lvl5pPr>
              <a:spcBef>
                <a:spcPts val="0"/>
              </a:spcBef>
              <a:spcAft>
                <a:spcPts val="600"/>
              </a:spcAft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5" name="Segnaposto numero diapositiva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it-IT"/>
            </a:defPPr>
          </a:lstStyle>
          <a:p>
            <a:pPr rtl="0"/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it-IT"/>
            </a:defPPr>
          </a:lstStyle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it-IT"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it-IT" sz="1000" b="1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it-IT"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it-IT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2060603"/>
            <a:ext cx="5530449" cy="1368397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Project work</a:t>
            </a:r>
            <a:endParaRPr lang="en-US" sz="2400" b="0" noProof="1"/>
          </a:p>
        </p:txBody>
      </p:sp>
      <p:sp>
        <p:nvSpPr>
          <p:cNvPr id="5" name="Titolo 2">
            <a:extLst>
              <a:ext uri="{FF2B5EF4-FFF2-40B4-BE49-F238E27FC236}">
                <a16:creationId xmlns:a16="http://schemas.microsoft.com/office/drawing/2014/main" id="{7E01E1CF-A212-4460-7A15-BAFDC91CAF37}"/>
              </a:ext>
            </a:extLst>
          </p:cNvPr>
          <p:cNvSpPr txBox="1">
            <a:spLocks/>
          </p:cNvSpPr>
          <p:nvPr/>
        </p:nvSpPr>
        <p:spPr>
          <a:xfrm>
            <a:off x="6096000" y="3429000"/>
            <a:ext cx="5530449" cy="8743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it-IT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it-IT" sz="40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0" noProof="1"/>
              <a:t>gruppo 2 - software architecture design 2024/2025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ECC19-F332-FDC7-75B5-9F9717F7B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4C9663F-40AD-9BFB-59E6-05200D772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10</a:t>
            </a:fld>
            <a:endParaRPr lang="en-US" noProof="1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303F3316-FC2E-E1F9-A9EA-B9BD64038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CLASS DIAGRAM</a:t>
            </a:r>
          </a:p>
        </p:txBody>
      </p:sp>
      <p:pic>
        <p:nvPicPr>
          <p:cNvPr id="9" name="Immagine 8" descr="Immagine che contiene linea, diagramma, testo, Diagramma&#10;&#10;Il contenuto generato dall'IA potrebbe non essere corretto.">
            <a:extLst>
              <a:ext uri="{FF2B5EF4-FFF2-40B4-BE49-F238E27FC236}">
                <a16:creationId xmlns:a16="http://schemas.microsoft.com/office/drawing/2014/main" id="{E7EDEBEB-B10B-15F3-0782-616E0544C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064" y="1598462"/>
            <a:ext cx="10369296" cy="366107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1B01E87-B169-0F8B-F943-0A22156AC69D}"/>
              </a:ext>
            </a:extLst>
          </p:cNvPr>
          <p:cNvSpPr txBox="1"/>
          <p:nvPr/>
        </p:nvSpPr>
        <p:spPr>
          <a:xfrm>
            <a:off x="893064" y="5331258"/>
            <a:ext cx="66821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prstClr val="black"/>
                </a:solidFill>
                <a:latin typeface="Avenir Next LT Pro Light"/>
              </a:rPr>
              <a:t>(Fig. 2) 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Factory, Composite, Decorator and Strategy patterns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0391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251B00-0270-4B1E-3160-F533873F14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6C7C7FB-3563-53CB-FAE7-447B02BEC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11</a:t>
            </a:fld>
            <a:endParaRPr lang="en-US" noProof="1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3CA8FB-2E50-E868-83EF-55AF40648D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52" y="1819275"/>
            <a:ext cx="4829175" cy="3219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F485477-79EA-BAA8-5173-99E124DE0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0998" y="1819275"/>
            <a:ext cx="4819650" cy="3219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CEE05B0B-A8BC-410E-8981-5BA7F8A7A933}"/>
              </a:ext>
            </a:extLst>
          </p:cNvPr>
          <p:cNvSpPr txBox="1"/>
          <p:nvPr/>
        </p:nvSpPr>
        <p:spPr>
          <a:xfrm>
            <a:off x="911352" y="5138115"/>
            <a:ext cx="4819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prstClr val="black"/>
                </a:solidFill>
                <a:latin typeface="Avenir Next LT Pro Light"/>
              </a:rPr>
              <a:t>(Fig. 3) 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Empty canvas</a:t>
            </a:r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FF5EDD4-319A-465A-7396-31D5786E4C6E}"/>
              </a:ext>
            </a:extLst>
          </p:cNvPr>
          <p:cNvSpPr txBox="1"/>
          <p:nvPr/>
        </p:nvSpPr>
        <p:spPr>
          <a:xfrm>
            <a:off x="6460998" y="5138115"/>
            <a:ext cx="4819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prstClr val="black"/>
                </a:solidFill>
                <a:latin typeface="Avenir Next LT Pro Light"/>
              </a:rPr>
              <a:t>(Fig. 4) 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Simple shape options</a:t>
            </a:r>
            <a:endParaRPr lang="it-IT" dirty="0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45EFBF9E-7A3F-A8F3-6234-8DDFA180F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MOCK-UP INTERFACE</a:t>
            </a:r>
          </a:p>
        </p:txBody>
      </p:sp>
    </p:spTree>
    <p:extLst>
      <p:ext uri="{BB962C8B-B14F-4D97-AF65-F5344CB8AC3E}">
        <p14:creationId xmlns:p14="http://schemas.microsoft.com/office/powerpoint/2010/main" val="1703577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047145-9668-D787-D43B-DE45C0AB1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D691B32-1C56-8084-443B-2A0CE50A9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12</a:t>
            </a:fld>
            <a:endParaRPr lang="en-US" noProof="1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B4B3F42-C53A-2F9E-F3E2-23888D483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52" y="1819275"/>
            <a:ext cx="4819650" cy="3219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239B2F48-02D9-A0BA-74E1-FC53E91667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0998" y="1819275"/>
            <a:ext cx="4819650" cy="3219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52E1E34-29D8-3706-B252-A01C4B489FE3}"/>
              </a:ext>
            </a:extLst>
          </p:cNvPr>
          <p:cNvSpPr txBox="1"/>
          <p:nvPr/>
        </p:nvSpPr>
        <p:spPr>
          <a:xfrm>
            <a:off x="911352" y="5138115"/>
            <a:ext cx="4819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prstClr val="black"/>
                </a:solidFill>
                <a:latin typeface="Avenir Next LT Pro Light"/>
              </a:rPr>
              <a:t>(Fig. 5) 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Overlap of simple shapes</a:t>
            </a:r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1DAB6CF-713E-D581-388A-D087256F27AC}"/>
              </a:ext>
            </a:extLst>
          </p:cNvPr>
          <p:cNvSpPr txBox="1"/>
          <p:nvPr/>
        </p:nvSpPr>
        <p:spPr>
          <a:xfrm>
            <a:off x="6460998" y="5138115"/>
            <a:ext cx="4819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prstClr val="black"/>
                </a:solidFill>
                <a:latin typeface="Avenir Next LT Pro Light"/>
              </a:rPr>
              <a:t>(Fig. 6) 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Grouping of simple shapes</a:t>
            </a:r>
            <a:endParaRPr lang="it-IT" dirty="0"/>
          </a:p>
        </p:txBody>
      </p:sp>
      <p:sp>
        <p:nvSpPr>
          <p:cNvPr id="18" name="Titolo 1">
            <a:extLst>
              <a:ext uri="{FF2B5EF4-FFF2-40B4-BE49-F238E27FC236}">
                <a16:creationId xmlns:a16="http://schemas.microsoft.com/office/drawing/2014/main" id="{31616FB9-40AE-F8D7-24C5-4176292E5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MOCK-UP INTERFACE</a:t>
            </a:r>
          </a:p>
        </p:txBody>
      </p:sp>
    </p:spTree>
    <p:extLst>
      <p:ext uri="{BB962C8B-B14F-4D97-AF65-F5344CB8AC3E}">
        <p14:creationId xmlns:p14="http://schemas.microsoft.com/office/powerpoint/2010/main" val="1852931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3284932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THANK YOU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EC6DB3D-3AE2-9478-3245-FE2F98B96E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1353" y="4006024"/>
            <a:ext cx="5794248" cy="2346960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Iannone Davide</a:t>
            </a:r>
          </a:p>
          <a:p>
            <a:pPr rtl="0"/>
            <a:r>
              <a:rPr lang="en-US" noProof="1"/>
              <a:t>Lomazzo Noemi</a:t>
            </a:r>
          </a:p>
          <a:p>
            <a:pPr rtl="0"/>
            <a:r>
              <a:rPr lang="en-US" noProof="1"/>
              <a:t>Petrone Gianluca</a:t>
            </a:r>
          </a:p>
          <a:p>
            <a:pPr rtl="0"/>
            <a:r>
              <a:rPr lang="en-US" noProof="1"/>
              <a:t>Sirica Simone</a:t>
            </a:r>
          </a:p>
        </p:txBody>
      </p:sp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5D45BD-5B25-B32E-F712-18F18E71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USER STORIES &amp; ACCEPTANCe CrITeriA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931AA74-1B85-8980-9816-4DAB721C1B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 rtlCol="0">
            <a:noAutofit/>
          </a:bodyPr>
          <a:lstStyle>
            <a:defPPr>
              <a:defRPr lang="it-IT"/>
            </a:defPPr>
          </a:lstStyle>
          <a:p>
            <a:pPr rtl="0"/>
            <a:r>
              <a:rPr lang="en-US" noProof="1"/>
              <a:t>A total of 35 User Stories has been divided in 3 sprints, based on the team’s capacity. Each team member works for 8 hours during each sprint, which results in 32 total hours, since the team consists of 4 members.</a:t>
            </a:r>
          </a:p>
          <a:p>
            <a:pPr rtl="0"/>
            <a:r>
              <a:rPr lang="en-US" noProof="1"/>
              <a:t>Even though Story Points represent relative effort, we assigned 32 Story Points to the User Stories, according to their relative complexity, in order to match the team’s estimated capacity.</a:t>
            </a:r>
          </a:p>
          <a:p>
            <a:pPr rtl="0"/>
            <a:r>
              <a:rPr lang="en-US" noProof="1"/>
              <a:t>Each User Story was assigned a priority (</a:t>
            </a:r>
            <a:r>
              <a:rPr lang="en-US" b="1" noProof="1">
                <a:solidFill>
                  <a:srgbClr val="FF0000"/>
                </a:solidFill>
              </a:rPr>
              <a:t>must</a:t>
            </a:r>
            <a:r>
              <a:rPr lang="en-US" noProof="1"/>
              <a:t>, </a:t>
            </a:r>
            <a:r>
              <a:rPr lang="en-US" b="1" noProof="1">
                <a:solidFill>
                  <a:schemeClr val="accent5">
                    <a:lumMod val="75000"/>
                  </a:schemeClr>
                </a:solidFill>
              </a:rPr>
              <a:t>should</a:t>
            </a:r>
            <a:r>
              <a:rPr lang="en-US" noProof="1"/>
              <a:t>, </a:t>
            </a:r>
            <a:r>
              <a:rPr lang="en-US" b="1" noProof="1">
                <a:solidFill>
                  <a:srgbClr val="FFC000"/>
                </a:solidFill>
              </a:rPr>
              <a:t>could</a:t>
            </a:r>
            <a:r>
              <a:rPr lang="en-US" noProof="1"/>
              <a:t> or </a:t>
            </a:r>
            <a:r>
              <a:rPr lang="en-US" b="1" noProof="1">
                <a:solidFill>
                  <a:srgbClr val="92D050"/>
                </a:solidFill>
              </a:rPr>
              <a:t>won’t</a:t>
            </a:r>
            <a:r>
              <a:rPr lang="en-US" noProof="1"/>
              <a:t>), based on its complexity and contribution to the entire project.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5D7C9F2-EB2A-D57B-0D06-69B87C19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2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2099008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DEFINITION OF DONE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70B4EC43-20C2-1DA5-646B-B8D26CF7D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The user story implementation meets ALL the acceptance criteria.</a:t>
            </a:r>
          </a:p>
          <a:p>
            <a:pPr rtl="0"/>
            <a:r>
              <a:rPr lang="en-US" noProof="1"/>
              <a:t>The unit tests were written, executed and passed.</a:t>
            </a:r>
          </a:p>
          <a:p>
            <a:pPr rtl="0"/>
            <a:r>
              <a:rPr lang="en-US" noProof="1"/>
              <a:t>All acceptance criteria have at least a test case.</a:t>
            </a:r>
          </a:p>
          <a:p>
            <a:pPr rtl="0"/>
            <a:r>
              <a:rPr lang="en-US" noProof="1"/>
              <a:t>End-user documentation is available.</a:t>
            </a:r>
          </a:p>
          <a:p>
            <a:pPr rtl="0"/>
            <a:r>
              <a:rPr lang="en-US" noProof="1"/>
              <a:t>All the code has been properly documented.</a:t>
            </a:r>
          </a:p>
          <a:p>
            <a:pPr rtl="0"/>
            <a:r>
              <a:rPr lang="en-US" noProof="1"/>
              <a:t>All bugs fixed.</a:t>
            </a:r>
          </a:p>
          <a:p>
            <a:pPr rtl="0"/>
            <a:r>
              <a:rPr lang="en-US" noProof="1"/>
              <a:t>The interface is functional and consistent with the design.</a:t>
            </a:r>
          </a:p>
          <a:p>
            <a:pPr rtl="0"/>
            <a:endParaRPr lang="en-US" noProof="1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3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582749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FB573E-D6D3-B0CD-C07C-459CD26AF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137160"/>
            <a:ext cx="10348446" cy="1249680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1</a:t>
            </a:r>
            <a:r>
              <a:rPr lang="en-US" baseline="30000" noProof="1"/>
              <a:t>st</a:t>
            </a:r>
            <a:r>
              <a:rPr lang="en-US" noProof="1"/>
              <a:t> sprint planning and backlog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81FD557-D53B-0844-8823-CB23872487A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9160" y="1817852"/>
            <a:ext cx="3017520" cy="4095583"/>
          </a:xfrm>
        </p:spPr>
        <p:txBody>
          <a:bodyPr rtlCol="0">
            <a:noAutofit/>
          </a:bodyPr>
          <a:lstStyle>
            <a:defPPr>
              <a:defRPr lang="it-IT"/>
            </a:defPPr>
          </a:lstStyle>
          <a:p>
            <a:pPr rtl="0"/>
            <a:r>
              <a:rPr lang="en-US" noProof="1"/>
              <a:t>The first sprint includes 18 User Stories, which allow the user to: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noProof="1"/>
              <a:t>Create, place and color simple shapes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noProof="1"/>
              <a:t>Copy (or cut) and paste shapes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noProof="1"/>
              <a:t>Save and load the drawing</a:t>
            </a:r>
          </a:p>
          <a:p>
            <a:pPr rtl="0"/>
            <a:r>
              <a:rPr lang="en-US" noProof="1"/>
              <a:t>On the right there are some examples.</a:t>
            </a:r>
          </a:p>
        </p:txBody>
      </p:sp>
      <p:graphicFrame>
        <p:nvGraphicFramePr>
          <p:cNvPr id="6" name="Segnaposto tabella 2">
            <a:extLst>
              <a:ext uri="{FF2B5EF4-FFF2-40B4-BE49-F238E27FC236}">
                <a16:creationId xmlns:a16="http://schemas.microsoft.com/office/drawing/2014/main" id="{0F79245D-314F-2B78-AB57-5196A89AD1B0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574514863"/>
              </p:ext>
            </p:extLst>
          </p:nvPr>
        </p:nvGraphicFramePr>
        <p:xfrm>
          <a:off x="4525963" y="2036669"/>
          <a:ext cx="6721643" cy="3657947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781533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3724537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156996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05857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591983"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#US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Priority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SPs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06829"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Draw line segments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b="1" noProof="1">
                          <a:solidFill>
                            <a:srgbClr val="FF0000"/>
                          </a:solidFill>
                        </a:rPr>
                        <a:t>Must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06829"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Draw rectangles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b="1" noProof="1">
                          <a:solidFill>
                            <a:srgbClr val="FF0000"/>
                          </a:solidFill>
                        </a:rPr>
                        <a:t>Must</a:t>
                      </a:r>
                      <a:endParaRPr lang="en-US" sz="1800" noProof="1"/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06829"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Choose the color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b="1" noProof="1">
                          <a:solidFill>
                            <a:srgbClr val="FF0000"/>
                          </a:solidFill>
                        </a:rPr>
                        <a:t>Must</a:t>
                      </a:r>
                      <a:endParaRPr lang="en-US" sz="1800" noProof="1"/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06829"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Save my drawing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b="1" noProof="1">
                          <a:solidFill>
                            <a:srgbClr val="FF0000"/>
                          </a:solidFill>
                        </a:rPr>
                        <a:t>Must</a:t>
                      </a:r>
                      <a:endParaRPr lang="en-US" sz="1800" noProof="1"/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638648"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Copy a shape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b="1" noProof="1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Should</a:t>
                      </a:r>
                      <a:endParaRPr lang="en-US" sz="1800" noProof="1">
                        <a:solidFill>
                          <a:schemeClr val="accent5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it-IT"/>
                      </a:defPPr>
                    </a:lstStyle>
                    <a:p>
                      <a:pPr rtl="0"/>
                      <a:r>
                        <a:rPr lang="en-US" sz="1800" noProof="1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7842E34-541A-0DF0-0999-C86F39258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4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119264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8186A1-11A8-21B1-B6A0-AA1A1DAA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TOOLS, Languages &amp; Frameworks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2726E51D-0E5E-98CC-19AE-F6AC7B00BF2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1352" y="2058669"/>
            <a:ext cx="4800336" cy="3687763"/>
          </a:xfrm>
        </p:spPr>
        <p:txBody>
          <a:bodyPr rtlCol="0">
            <a:normAutofit/>
          </a:bodyPr>
          <a:lstStyle>
            <a:defPPr>
              <a:defRPr lang="it-IT"/>
            </a:defPPr>
          </a:lstStyle>
          <a:p>
            <a:pPr rtl="0"/>
            <a:r>
              <a:rPr lang="en-US" noProof="1"/>
              <a:t>The main programming language used to develop the project is Java. The code is written using the IDE NetBeans.</a:t>
            </a:r>
          </a:p>
          <a:p>
            <a:pPr rtl="0"/>
            <a:r>
              <a:rPr lang="en-US" noProof="1"/>
              <a:t>The framework JavaFX is used to create the user interface, thanks to Scene Builder, a GUI Builder well integrated with NetBeans.</a:t>
            </a:r>
          </a:p>
          <a:p>
            <a:pPr rtl="0"/>
            <a:r>
              <a:rPr lang="en-US" noProof="1"/>
              <a:t>Testing is done via Maven with JUnit.</a:t>
            </a:r>
          </a:p>
        </p:txBody>
      </p:sp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A36326E3-7418-ADEF-0CFC-09C0C60DE1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5651" y="2058668"/>
            <a:ext cx="4817925" cy="3687763"/>
          </a:xfrm>
        </p:spPr>
        <p:txBody>
          <a:bodyPr rtlCol="0"/>
          <a:lstStyle>
            <a:defPPr>
              <a:defRPr lang="it-IT"/>
            </a:defPPr>
          </a:lstStyle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noProof="1"/>
              <a:t>In order to apply the agile methodology Scrum, Trello is used as a shared board to keep track of User Stories, Sprint backlogs and other metrics useful to estimate the progress of the project.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US" noProof="1"/>
              <a:t>The source code is shared on GitHub.</a:t>
            </a:r>
          </a:p>
          <a:p>
            <a:pPr rtl="0"/>
            <a:endParaRPr lang="en-US" noProof="1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C5430536-D522-9F5E-B2C4-24F7C7570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5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684465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EB8BDB-3BC8-0729-57A8-0D1FCBD71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66669B-D802-8C41-EA31-190B0A309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DESCRIPTION OF SOFTWARE ARCHITECTURE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4983D62-1272-6F79-998C-DFDF7B0D69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 rtlCol="0">
            <a:noAutofit/>
          </a:bodyPr>
          <a:lstStyle>
            <a:defPPr>
              <a:defRPr lang="it-IT"/>
            </a:defPPr>
          </a:lstStyle>
          <a:p>
            <a:pPr marL="0" indent="0" rtl="0">
              <a:buNone/>
            </a:pPr>
            <a:r>
              <a:rPr lang="en-US" noProof="1"/>
              <a:t>The architecture used for this software is MVC, which consists of:</a:t>
            </a:r>
          </a:p>
          <a:p>
            <a:pPr rtl="0"/>
            <a:r>
              <a:rPr lang="en-US" noProof="1"/>
              <a:t>Model, that represents the data and encapsulates the application state. It notifies the View of changes.</a:t>
            </a:r>
          </a:p>
          <a:p>
            <a:pPr rtl="0"/>
            <a:r>
              <a:rPr lang="en-US" noProof="1"/>
              <a:t>View, that renders the Model to the user interface, where the user can interact with.</a:t>
            </a:r>
          </a:p>
          <a:p>
            <a:pPr rtl="0"/>
            <a:r>
              <a:rPr lang="en-US" noProof="1"/>
              <a:t>Controller, that defines the application behaviour and updates the Model according to user actions.</a:t>
            </a:r>
          </a:p>
          <a:p>
            <a:pPr marL="0" indent="0" rtl="0">
              <a:buNone/>
            </a:pPr>
            <a:r>
              <a:rPr lang="en-US" noProof="1"/>
              <a:t>This architecture helps achieving loose coupling by dividing the data from the visualization of data itself.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A2DD5692-0918-6A17-1B20-39EF873A4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6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45119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2C18E-28B2-2340-3533-01D1C01FF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0731A97-D3CD-2A6B-C5E5-B6632F53C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7</a:t>
            </a:fld>
            <a:endParaRPr lang="en-US" noProof="1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6DA53DB-33B7-17E0-F0BE-9B3792F6B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DESIGN PATTERNS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1812520-9493-AD31-A422-829D5BAE308A}"/>
              </a:ext>
            </a:extLst>
          </p:cNvPr>
          <p:cNvSpPr txBox="1"/>
          <p:nvPr/>
        </p:nvSpPr>
        <p:spPr>
          <a:xfrm>
            <a:off x="893063" y="1952800"/>
            <a:ext cx="104872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Certain design patterns were adopted according to the principles of object-oriented design, so that the software is easier to maintain, expand and fix. In particular:</a:t>
            </a:r>
          </a:p>
          <a:p>
            <a:pPr marL="228600" marR="0" lvl="0" indent="-22860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The </a:t>
            </a:r>
            <a:r>
              <a:rPr kumimoji="0" lang="en-US" sz="2000" b="1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Composite</a:t>
            </a: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 pattern allows multiple shapes to be grouped. The ShapeGroup class contains multiple Shape objects, but it can be used as if it were a normal shape. This allows us to apply the same operations to both single shapes and groups;</a:t>
            </a:r>
          </a:p>
          <a:p>
            <a:pPr marL="228600" marR="0" lvl="0" indent="-22860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The </a:t>
            </a:r>
            <a:r>
              <a:rPr kumimoji="0" lang="en-US" sz="2000" b="1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Decorator</a:t>
            </a: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 pattern allows us to add extra functionality to shapes, such as border or fill colors.</a:t>
            </a:r>
          </a:p>
          <a:p>
            <a:pPr marL="228600" marR="0" lvl="0" indent="-22860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The </a:t>
            </a:r>
            <a:r>
              <a:rPr kumimoji="0" lang="en-US" sz="2000" b="1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Strategy </a:t>
            </a:r>
            <a:r>
              <a:rPr kumimoji="0" lang="en-US" sz="200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pattern allows shapes to be transformed (rotation, stretch, etc.)</a:t>
            </a: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, by treating each transformation as a separate strategy.</a:t>
            </a:r>
          </a:p>
          <a:p>
            <a:pPr marL="228600" marR="0" lvl="0" indent="-22860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9071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0997A-C56D-20F3-2B1D-F963A5958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603F3FF-A2B2-8229-681E-D6794D472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8</a:t>
            </a:fld>
            <a:endParaRPr lang="en-US" noProof="1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FDBF079-9BF1-4BCD-0862-FEDEFE80C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DESIGN PATTERNS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55E5B2F-2681-6718-487B-21AE37B1389A}"/>
              </a:ext>
            </a:extLst>
          </p:cNvPr>
          <p:cNvSpPr txBox="1"/>
          <p:nvPr/>
        </p:nvSpPr>
        <p:spPr>
          <a:xfrm>
            <a:off x="893063" y="1952800"/>
            <a:ext cx="10487241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Certain design patterns were adopted according to the principles of object-oriented design, so that the software is easier to maintain, expand and fix. In particular:</a:t>
            </a:r>
          </a:p>
          <a:p>
            <a:pPr marL="342900" marR="0" lvl="0" indent="-34290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The </a:t>
            </a:r>
            <a:r>
              <a:rPr kumimoji="0" lang="en-US" sz="2000" b="1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ShapeFactory</a:t>
            </a: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 class takes care of building the shapes requested by the user, preventing the constructors of specific classes from being used directl</a:t>
            </a:r>
            <a:r>
              <a:rPr lang="en-US" sz="2000" noProof="1">
                <a:solidFill>
                  <a:prstClr val="black"/>
                </a:solidFill>
                <a:latin typeface="Avenir Next LT Pro Light"/>
              </a:rPr>
              <a:t>y</a:t>
            </a: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. This makes adding new shapes much easier, since it doesn’t require to modify old code.</a:t>
            </a:r>
          </a:p>
          <a:p>
            <a:pPr marL="342900" marR="0" lvl="0" indent="-342900" algn="l" defTabSz="914400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Operations are handled by </a:t>
            </a:r>
            <a:r>
              <a:rPr kumimoji="0" lang="en-US" sz="2000" b="1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command</a:t>
            </a:r>
            <a:r>
              <a:rPr kumimoji="0" lang="en-US" sz="2000" b="0" i="0" u="none" strike="noStrike" kern="1200" cap="none" spc="0" normalizeH="0" baseline="0" noProof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 objects. Each operation is saved and can be undone or repeated (undo/redo functionality);</a:t>
            </a:r>
          </a:p>
        </p:txBody>
      </p:sp>
    </p:spTree>
    <p:extLst>
      <p:ext uri="{BB962C8B-B14F-4D97-AF65-F5344CB8AC3E}">
        <p14:creationId xmlns:p14="http://schemas.microsoft.com/office/powerpoint/2010/main" val="4069291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6F25D-6DCF-0999-EDDD-AE433CA92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4204AC-C4EB-D9F5-E367-38A526EA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9</a:t>
            </a:fld>
            <a:endParaRPr lang="en-US" noProof="1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9248C7D7-854F-2961-93EC-5040A6EA7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CLASS DIAGRAM</a:t>
            </a:r>
          </a:p>
        </p:txBody>
      </p:sp>
      <p:pic>
        <p:nvPicPr>
          <p:cNvPr id="11" name="Immagine 10" descr="Immagine che contiene testo, diagramma, linea, bianco&#10;&#10;Il contenuto generato dall'IA potrebbe non essere corretto.">
            <a:extLst>
              <a:ext uri="{FF2B5EF4-FFF2-40B4-BE49-F238E27FC236}">
                <a16:creationId xmlns:a16="http://schemas.microsoft.com/office/drawing/2014/main" id="{C2C7D5FF-456A-8B55-650D-AF0B5BCCB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064" y="2103524"/>
            <a:ext cx="10267925" cy="2650952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B2D2DD8-9274-33C4-C4F8-C96F46F3C459}"/>
              </a:ext>
            </a:extLst>
          </p:cNvPr>
          <p:cNvSpPr txBox="1"/>
          <p:nvPr/>
        </p:nvSpPr>
        <p:spPr>
          <a:xfrm>
            <a:off x="902028" y="4844126"/>
            <a:ext cx="53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prstClr val="black"/>
                </a:solidFill>
                <a:latin typeface="Avenir Next LT Pro Light"/>
              </a:rPr>
              <a:t>(Fig. 1) 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MVC Architecture and Command pattern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11927518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zato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42512_TF16411248_Win32" id="{0DCA8045-F8C6-4D44-8712-B51748708089}" vid="{B1184A27-7864-4C79-990D-C3236FD2E66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5040CA-20CC-43C6-BC0C-8D8696B6AF89}">
  <ds:schemaRefs>
    <ds:schemaRef ds:uri="http://schemas.microsoft.com/sharepoint/v3"/>
    <ds:schemaRef ds:uri="http://purl.org/dc/elements/1.1/"/>
    <ds:schemaRef ds:uri="230e9df3-be65-4c73-a93b-d1236ebd677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{E5508CC7-32AD-4FC3-82EE-536BDBF7096C}tf16411248_win32</Template>
  <TotalTime>93</TotalTime>
  <Words>764</Words>
  <Application>Microsoft Office PowerPoint</Application>
  <PresentationFormat>Widescreen</PresentationFormat>
  <Paragraphs>104</Paragraphs>
  <Slides>13</Slides>
  <Notes>13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Arial</vt:lpstr>
      <vt:lpstr>Avenir Next LT Pro Light</vt:lpstr>
      <vt:lpstr>Calibri</vt:lpstr>
      <vt:lpstr>Posterama</vt:lpstr>
      <vt:lpstr>Personalizzato</vt:lpstr>
      <vt:lpstr>Project work</vt:lpstr>
      <vt:lpstr>USER STORIES &amp; ACCEPTANCe CrITeriA</vt:lpstr>
      <vt:lpstr>DEFINITION OF DONE</vt:lpstr>
      <vt:lpstr>1st sprint planning and backlog</vt:lpstr>
      <vt:lpstr>TOOLS, Languages &amp; Frameworks</vt:lpstr>
      <vt:lpstr>DESCRIPTION OF SOFTWARE ARCHITECTURE</vt:lpstr>
      <vt:lpstr>DESIGN PATTERNS</vt:lpstr>
      <vt:lpstr>DESIGN PATTERNS</vt:lpstr>
      <vt:lpstr>CLASS DIAGRAM</vt:lpstr>
      <vt:lpstr>CLASS DIAGRAM</vt:lpstr>
      <vt:lpstr>MOCK-UP INTERFACE</vt:lpstr>
      <vt:lpstr>MOCK-UP INTERFACE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Simone Sirica</dc:creator>
  <cp:lastModifiedBy>Simone Sirica</cp:lastModifiedBy>
  <cp:revision>1</cp:revision>
  <dcterms:created xsi:type="dcterms:W3CDTF">2025-05-13T18:04:25Z</dcterms:created>
  <dcterms:modified xsi:type="dcterms:W3CDTF">2025-05-14T10:27:18Z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